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5" Type="http://schemas.openxmlformats.org/officeDocument/2006/relationships/viewProps" Target="viewProps.xml" /><Relationship Id="rId5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7" Type="http://schemas.openxmlformats.org/officeDocument/2006/relationships/tableStyles" Target="tableStyles.xml" /><Relationship Id="rId5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8.png" /><Relationship Id="rId2" Type="http://schemas.openxmlformats.org/officeDocument/2006/relationships/image" Target="../media/image17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7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2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can provide protein with minimal sugar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Protein Shakes 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Allows nutrition to bypass the esophagus and stomach</a:t>
            </a:r>
          </a:p>
          <a:p>
            <a:pPr lvl="0"/>
            <a:r>
              <a:rPr/>
              <a:t>Tube placed in small intestine</a:t>
            </a:r>
          </a:p>
          <a:p>
            <a:pPr lvl="0"/>
            <a:r>
              <a:rPr/>
              <a:t>Requires a pump to adminster feedings slowly</a:t>
            </a:r>
          </a:p>
          <a:p>
            <a:pPr lvl="0"/>
            <a:r>
              <a:rPr/>
              <a:t>Feeding usually done at night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= Small Intestine 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 to 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 pump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Does not remove lymph nodes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not remove all lymph nodes</a:t>
            </a:r>
          </a:p>
          <a:p>
            <a:pPr lvl="0"/>
            <a:r>
              <a:rPr/>
              <a:t>Suitable for small adenocarcinoma</a:t>
            </a:r>
          </a:p>
          <a:p>
            <a:pPr lvl="0"/>
            <a:r>
              <a:rPr/>
              <a:t>Suitable for larger GI Stromal Tumors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nearby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2025-01-24T01:20:43Z</dcterms:created>
  <dcterms:modified xsi:type="dcterms:W3CDTF">2025-01-24T01:20:43Z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